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vR17457StvP5U3qm5qb/UCQBk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6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4" name="Google Shape;15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0" name="Google Shape;16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4" name="Google Shape;8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0" name="Google Shape;9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7" name="Google Shape;10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0" name="Google Shape;13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8" name="Google Shape;14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7" name="Google Shape;67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2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Google Shape;27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1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1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1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2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2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2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2"/>
          <p:cNvPicPr preferRelativeResize="0"/>
          <p:nvPr/>
        </p:nvPicPr>
        <p:blipFill rotWithShape="1">
          <a:blip r:embed="rId1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61699"/>
            <a:ext cx="12192000" cy="1705926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28" y="32824"/>
            <a:ext cx="12192000" cy="6844632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 txBox="1">
            <a:spLocks noGrp="1"/>
          </p:cNvSpPr>
          <p:nvPr>
            <p:ph type="ctrTitle"/>
          </p:nvPr>
        </p:nvSpPr>
        <p:spPr>
          <a:xfrm>
            <a:off x="1666805" y="4337222"/>
            <a:ext cx="8858390" cy="62872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br>
              <a:rPr lang="en-GB" sz="3600" b="1"/>
            </a:br>
            <a:r>
              <a:rPr lang="en-GB" sz="3600" b="1"/>
              <a:t>To use expanded noun phrases</a:t>
            </a:r>
            <a:endParaRPr sz="3600" b="1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Activity 1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2EC2DD-F717-E142-87F2-C440B681B35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0494" y="1543670"/>
            <a:ext cx="5991011" cy="42306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Writer’s Craft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BDC61D-5CBB-3848-B53F-A1FB2CDDBA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213" y="1263721"/>
            <a:ext cx="3331574" cy="472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In this lesson I will:</a:t>
            </a:r>
            <a:endParaRPr/>
          </a:p>
        </p:txBody>
      </p:sp>
      <p:sp>
        <p:nvSpPr>
          <p:cNvPr id="87" name="Google Shape;87;p2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know what a noun is;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know what an adjective is;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 information before and after nouns to create a noun phrase;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Char char="•"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use noun phrases in my own writing.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REVISIT</a:t>
            </a:r>
            <a:endParaRPr/>
          </a:p>
        </p:txBody>
      </p:sp>
      <p:sp>
        <p:nvSpPr>
          <p:cNvPr id="93" name="Google Shape;93;p3"/>
          <p:cNvSpPr txBox="1"/>
          <p:nvPr/>
        </p:nvSpPr>
        <p:spPr>
          <a:xfrm>
            <a:off x="838199" y="1690688"/>
            <a:ext cx="10843517" cy="681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Which words are nouns?</a:t>
            </a:r>
            <a:endParaRPr sz="7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3"/>
          <p:cNvSpPr/>
          <p:nvPr/>
        </p:nvSpPr>
        <p:spPr>
          <a:xfrm>
            <a:off x="838199" y="2721114"/>
            <a:ext cx="177965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London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3"/>
          <p:cNvSpPr/>
          <p:nvPr/>
        </p:nvSpPr>
        <p:spPr>
          <a:xfrm>
            <a:off x="3548448" y="2721114"/>
            <a:ext cx="119295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walk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3"/>
          <p:cNvSpPr/>
          <p:nvPr/>
        </p:nvSpPr>
        <p:spPr>
          <a:xfrm>
            <a:off x="5671998" y="2662308"/>
            <a:ext cx="144462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street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3"/>
          <p:cNvSpPr/>
          <p:nvPr/>
        </p:nvSpPr>
        <p:spPr>
          <a:xfrm>
            <a:off x="8047219" y="2653153"/>
            <a:ext cx="184056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burning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3"/>
          <p:cNvSpPr/>
          <p:nvPr/>
        </p:nvSpPr>
        <p:spPr>
          <a:xfrm>
            <a:off x="838199" y="3710417"/>
            <a:ext cx="117692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river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3"/>
          <p:cNvSpPr/>
          <p:nvPr/>
        </p:nvSpPr>
        <p:spPr>
          <a:xfrm>
            <a:off x="3548448" y="3710417"/>
            <a:ext cx="11208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help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3"/>
          <p:cNvSpPr/>
          <p:nvPr/>
        </p:nvSpPr>
        <p:spPr>
          <a:xfrm>
            <a:off x="5699547" y="3710417"/>
            <a:ext cx="312777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Samuel Pepys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/>
          <p:nvPr/>
        </p:nvSpPr>
        <p:spPr>
          <a:xfrm>
            <a:off x="9558974" y="3710417"/>
            <a:ext cx="164500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bakery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3"/>
          <p:cNvSpPr/>
          <p:nvPr/>
        </p:nvSpPr>
        <p:spPr>
          <a:xfrm>
            <a:off x="838199" y="4699720"/>
            <a:ext cx="91403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fire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3"/>
          <p:cNvSpPr/>
          <p:nvPr/>
        </p:nvSpPr>
        <p:spPr>
          <a:xfrm>
            <a:off x="3548448" y="4699720"/>
            <a:ext cx="11208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hide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3"/>
          <p:cNvSpPr/>
          <p:nvPr/>
        </p:nvSpPr>
        <p:spPr>
          <a:xfrm>
            <a:off x="5699547" y="4767681"/>
            <a:ext cx="82586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cry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REVISIT</a:t>
            </a:r>
            <a:endParaRPr/>
          </a:p>
        </p:txBody>
      </p:sp>
      <p:sp>
        <p:nvSpPr>
          <p:cNvPr id="110" name="Google Shape;110;p5"/>
          <p:cNvSpPr txBox="1"/>
          <p:nvPr/>
        </p:nvSpPr>
        <p:spPr>
          <a:xfrm>
            <a:off x="838199" y="1690688"/>
            <a:ext cx="10843517" cy="6818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Which words are nouns?</a:t>
            </a:r>
            <a:endParaRPr sz="7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5"/>
          <p:cNvSpPr/>
          <p:nvPr/>
        </p:nvSpPr>
        <p:spPr>
          <a:xfrm>
            <a:off x="838199" y="2721114"/>
            <a:ext cx="1779654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London</a:t>
            </a:r>
            <a:endParaRPr sz="28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5"/>
          <p:cNvSpPr/>
          <p:nvPr/>
        </p:nvSpPr>
        <p:spPr>
          <a:xfrm>
            <a:off x="3548448" y="2721114"/>
            <a:ext cx="119295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walk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5"/>
          <p:cNvSpPr/>
          <p:nvPr/>
        </p:nvSpPr>
        <p:spPr>
          <a:xfrm>
            <a:off x="5671998" y="2662308"/>
            <a:ext cx="1444626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street</a:t>
            </a:r>
            <a:endParaRPr sz="28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5"/>
          <p:cNvSpPr/>
          <p:nvPr/>
        </p:nvSpPr>
        <p:spPr>
          <a:xfrm>
            <a:off x="8047219" y="2653153"/>
            <a:ext cx="184056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burning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5"/>
          <p:cNvSpPr/>
          <p:nvPr/>
        </p:nvSpPr>
        <p:spPr>
          <a:xfrm>
            <a:off x="838199" y="3710417"/>
            <a:ext cx="1176925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river</a:t>
            </a:r>
            <a:endParaRPr sz="28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5"/>
          <p:cNvSpPr/>
          <p:nvPr/>
        </p:nvSpPr>
        <p:spPr>
          <a:xfrm>
            <a:off x="3548448" y="3710417"/>
            <a:ext cx="11208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help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5"/>
          <p:cNvSpPr/>
          <p:nvPr/>
        </p:nvSpPr>
        <p:spPr>
          <a:xfrm>
            <a:off x="5699547" y="3710417"/>
            <a:ext cx="3127779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Samuel Pepys</a:t>
            </a:r>
            <a:endParaRPr sz="28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"/>
          <p:cNvSpPr/>
          <p:nvPr/>
        </p:nvSpPr>
        <p:spPr>
          <a:xfrm>
            <a:off x="9558974" y="3710417"/>
            <a:ext cx="1645002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bakery</a:t>
            </a:r>
            <a:endParaRPr sz="28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5"/>
          <p:cNvSpPr/>
          <p:nvPr/>
        </p:nvSpPr>
        <p:spPr>
          <a:xfrm>
            <a:off x="838199" y="4699720"/>
            <a:ext cx="914033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fire</a:t>
            </a:r>
            <a:endParaRPr sz="2800" b="1" i="0" u="none" strike="noStrike" cap="none">
              <a:solidFill>
                <a:srgbClr val="00B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5"/>
          <p:cNvSpPr/>
          <p:nvPr/>
        </p:nvSpPr>
        <p:spPr>
          <a:xfrm>
            <a:off x="3548448" y="4699720"/>
            <a:ext cx="112082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hide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5"/>
          <p:cNvSpPr/>
          <p:nvPr/>
        </p:nvSpPr>
        <p:spPr>
          <a:xfrm>
            <a:off x="5699547" y="4767681"/>
            <a:ext cx="825867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cry</a:t>
            </a:r>
            <a:endParaRPr sz="2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Expanded noun phrases</a:t>
            </a:r>
            <a:endParaRPr/>
          </a:p>
        </p:txBody>
      </p:sp>
      <p:sp>
        <p:nvSpPr>
          <p:cNvPr id="127" name="Google Shape;127;p8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 expanded </a:t>
            </a:r>
            <a:r>
              <a:rPr lang="en-GB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noun phrase 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is used to add description in writing.</a:t>
            </a:r>
            <a:endParaRPr sz="6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Expanded noun phrases can be created by adding adjectives to the noun in a sentence to describe it.</a:t>
            </a:r>
            <a:endParaRPr sz="6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slept o</a:t>
            </a: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father’s </a:t>
            </a:r>
            <a:r>
              <a:rPr lang="en-GB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boat.</a:t>
            </a:r>
            <a:endParaRPr sz="6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slept o</a:t>
            </a: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father’s </a:t>
            </a:r>
            <a:r>
              <a:rPr lang="en-GB" sz="3200" b="1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old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boat.</a:t>
            </a:r>
            <a:endParaRPr sz="6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Expanded noun phrases</a:t>
            </a:r>
            <a:endParaRPr/>
          </a:p>
        </p:txBody>
      </p:sp>
      <p:sp>
        <p:nvSpPr>
          <p:cNvPr id="133" name="Google Shape;133;p11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adjectives could we add to the nouns below to describe them?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bread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street</a:t>
            </a:r>
            <a:endParaRPr sz="4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Expanded noun phrases</a:t>
            </a:r>
            <a:endParaRPr/>
          </a:p>
        </p:txBody>
      </p:sp>
      <p:sp>
        <p:nvSpPr>
          <p:cNvPr id="139" name="Google Shape;139;p25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can also add information after the noun to create an expanded </a:t>
            </a:r>
            <a:r>
              <a:rPr lang="en-GB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noun phrase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slept o</a:t>
            </a: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father’s </a:t>
            </a:r>
            <a:r>
              <a:rPr lang="en-GB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boat.</a:t>
            </a: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We slept o</a:t>
            </a:r>
            <a:r>
              <a:rPr lang="en-GB" sz="3200"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lang="en-GB"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father’s </a:t>
            </a:r>
            <a:r>
              <a:rPr lang="en-GB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boat </a:t>
            </a:r>
            <a:r>
              <a:rPr lang="en-GB" sz="3200" b="1" i="0" u="sng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 the river</a:t>
            </a:r>
            <a:r>
              <a:rPr lang="en-GB" sz="3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3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Expanded noun phrases</a:t>
            </a:r>
            <a:endParaRPr/>
          </a:p>
        </p:txBody>
      </p:sp>
      <p:sp>
        <p:nvSpPr>
          <p:cNvPr id="145" name="Google Shape;145;p26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What information can we add that would come AFTER the nouns below?</a:t>
            </a:r>
            <a:br>
              <a:rPr lang="en-GB" sz="3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8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bread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street</a:t>
            </a:r>
            <a:endParaRPr sz="4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>
                <a:latin typeface="Calibri"/>
                <a:ea typeface="Calibri"/>
                <a:cs typeface="Calibri"/>
                <a:sym typeface="Calibri"/>
              </a:rPr>
              <a:t>Expanded noun phrases</a:t>
            </a:r>
            <a:endParaRPr/>
          </a:p>
        </p:txBody>
      </p:sp>
      <p:sp>
        <p:nvSpPr>
          <p:cNvPr id="151" name="Google Shape;151;p27"/>
          <p:cNvSpPr txBox="1"/>
          <p:nvPr/>
        </p:nvSpPr>
        <p:spPr>
          <a:xfrm>
            <a:off x="838199" y="1690688"/>
            <a:ext cx="1084351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Can we use the words and phrases that we have collected to describe the words below to compose sentences that contain expanded noun phrases?</a:t>
            </a:r>
            <a:br>
              <a:rPr lang="en-GB" sz="5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en-GB" sz="5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GB" sz="7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bread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7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street</a:t>
            </a:r>
            <a:endParaRPr sz="4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234</Words>
  <Application>Microsoft Macintosh PowerPoint</Application>
  <PresentationFormat>Widescreen</PresentationFormat>
  <Paragraphs>57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 To use expanded noun phrases</vt:lpstr>
      <vt:lpstr>In this lesson I will:</vt:lpstr>
      <vt:lpstr>REVISIT</vt:lpstr>
      <vt:lpstr>REVISIT</vt:lpstr>
      <vt:lpstr>Expanded noun phrases</vt:lpstr>
      <vt:lpstr>Expanded noun phrases</vt:lpstr>
      <vt:lpstr>Expanded noun phrases</vt:lpstr>
      <vt:lpstr>Expanded noun phrases</vt:lpstr>
      <vt:lpstr>Expanded noun phrases</vt:lpstr>
      <vt:lpstr>Activity 1</vt:lpstr>
      <vt:lpstr>Writer’s Craft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To use expanded noun phrases</dc:title>
  <dc:creator>SLW1103</dc:creator>
  <cp:lastModifiedBy>Charlotte Anderson-Barrow</cp:lastModifiedBy>
  <cp:revision>1</cp:revision>
  <dcterms:created xsi:type="dcterms:W3CDTF">2020-01-06T11:17:25Z</dcterms:created>
  <dcterms:modified xsi:type="dcterms:W3CDTF">2021-04-14T08:27:12Z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EAA3707B-0B1A-4261-A8DC-CCC1647049BB</vt:lpwstr>
  </property>
  <property fmtid="{D5CDD505-2E9C-101B-9397-08002B2CF9AE}" pid="3" name="ArticulatePath">
    <vt:lpwstr>Presentation1</vt:lpwstr>
  </property>
</Properties>
</file>