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AEB05-69B3-2747-BB9B-EF2B7D3AB8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EAEC28-27C3-E142-995C-CAD4A163AC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EAE71-09C4-F149-9ED6-DA3AA95B4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050-8235-9045-BADB-86FC80910E0D}" type="datetimeFigureOut">
              <a:rPr lang="en-US" smtClean="0"/>
              <a:t>3/23/21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691E3-9629-3F4E-8B67-E84D7CDE4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03B44-6E07-E54C-B949-BC11B8A00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DF2-EDBF-504A-97BE-D21470291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441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74E76-8565-4640-B4DC-D45123E3A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AFF84A-2492-2E42-A453-ED0AED2CFD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61D98-0544-164C-8F90-7D2B68D48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050-8235-9045-BADB-86FC80910E0D}" type="datetimeFigureOut">
              <a:rPr lang="en-US" smtClean="0"/>
              <a:t>3/23/21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2FA64-D14F-B54B-A257-38960ED41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71BF5-D4D8-0A4F-A1EF-14427DCAF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DF2-EDBF-504A-97BE-D21470291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67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25D097-207B-644F-8951-611E325CBA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59602C-06EF-1C45-9395-7B06679B75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5AA756-4EED-6640-8A56-98B19A821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050-8235-9045-BADB-86FC80910E0D}" type="datetimeFigureOut">
              <a:rPr lang="en-US" smtClean="0"/>
              <a:t>3/23/21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85EBA-8FD7-824E-B668-2457F0BAA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D5845-8675-9643-AF5D-F77DDA26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DF2-EDBF-504A-97BE-D21470291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8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9A8AF-9D86-4C4A-ADE8-5D9508637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B683E-656E-1B4C-B6C4-4D7D1F058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29E85-0D4F-934B-8838-110BC8001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050-8235-9045-BADB-86FC80910E0D}" type="datetimeFigureOut">
              <a:rPr lang="en-US" smtClean="0"/>
              <a:t>3/23/21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EBBC1-01C1-DD41-B972-179D0EBD9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67A9AB-2622-CF4A-B13C-E08FF37FE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DF2-EDBF-504A-97BE-D21470291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822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97C9E-1084-4946-A656-A4AF5D259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338405-DC79-E246-88D2-0A6BC8CD3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FCEDAE-10C1-9342-B7A2-D27D07C12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050-8235-9045-BADB-86FC80910E0D}" type="datetimeFigureOut">
              <a:rPr lang="en-US" smtClean="0"/>
              <a:t>3/23/21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8CFAA-6C72-3349-8328-3E720D0CA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70479D-1208-C74B-9183-A85A96F3B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DF2-EDBF-504A-97BE-D21470291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686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74B19-EC60-4749-8C6D-8DCDDE377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D3A3C-279E-F44F-899F-5CA8AC17A9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CA85DE-7763-FB4E-A025-933EBA6E8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1AF14A-9CC5-F347-800F-A9353743A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050-8235-9045-BADB-86FC80910E0D}" type="datetimeFigureOut">
              <a:rPr lang="en-US" smtClean="0"/>
              <a:t>3/23/21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184686-D2AD-F647-B4FD-DE02C5035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704185-36A3-8E43-A3B6-AB8691812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DF2-EDBF-504A-97BE-D21470291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54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5D808-5BC4-824F-BEA1-0069EE0C5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2640CF-1B4B-E044-8BD0-57B6FE92F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9FFC22-6BF2-6E42-9E87-E8668EC9A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E4DBEA-DE48-2F47-8889-7408854024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7B511D-2FDE-1042-AD9D-4C82DD462C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FB218D-D74D-6B4C-8480-22552E7F3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050-8235-9045-BADB-86FC80910E0D}" type="datetimeFigureOut">
              <a:rPr lang="en-US" smtClean="0"/>
              <a:t>3/23/21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742E41-DA3A-CB46-BB91-6D4DB6FC6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1B21F6-E337-0F43-9A4D-FFE9D1AED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DF2-EDBF-504A-97BE-D21470291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4F647-5EA7-EB49-9416-50379988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2D5BAA-C148-3949-ADD4-739C92C94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050-8235-9045-BADB-86FC80910E0D}" type="datetimeFigureOut">
              <a:rPr lang="en-US" smtClean="0"/>
              <a:t>3/23/21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7979F0-947C-4949-85DF-D74BBC7A2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258787-F50A-D647-8DD1-93963CD00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DF2-EDBF-504A-97BE-D21470291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8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AE3A8F-5DB9-374A-A16E-5C7CB4B1C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050-8235-9045-BADB-86FC80910E0D}" type="datetimeFigureOut">
              <a:rPr lang="en-US" smtClean="0"/>
              <a:t>3/23/21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A53771-B4EF-044F-AA20-A52BBC3E1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6222A6-62E5-084F-A592-2626CC370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DF2-EDBF-504A-97BE-D21470291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434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BE4C1-2933-1045-B9B5-ADBC16B46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DB35E-A553-894D-9EA9-66467876F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C110F5-AE2F-6842-AA31-39AED9154A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679428-BDF3-E34F-AF3D-72A73738F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050-8235-9045-BADB-86FC80910E0D}" type="datetimeFigureOut">
              <a:rPr lang="en-US" smtClean="0"/>
              <a:t>3/23/21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815125-0BF0-AF4C-9AB8-5531455D9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6F44ED-C024-9F44-BB35-81AB02837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DF2-EDBF-504A-97BE-D21470291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47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7A500-F9C9-E04B-8861-3DA42A65F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54ECDA-378B-1D43-8745-964BE905A5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BA140A-EA77-EA4F-9A2C-257DEE4415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886809-9842-414C-9AD8-AB547FB1A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050-8235-9045-BADB-86FC80910E0D}" type="datetimeFigureOut">
              <a:rPr lang="en-US" smtClean="0"/>
              <a:t>3/23/21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F94D33-24BB-214C-B4BA-0E9F175FA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9E5A42-90C4-144E-9598-1205BD8F1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1DF2-EDBF-504A-97BE-D21470291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6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758526-C1A2-174F-B88E-30226B55A4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69050-8235-9045-BADB-86FC80910E0D}" type="datetimeFigureOut">
              <a:rPr lang="en-US" smtClean="0"/>
              <a:t>3/23/21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19222-FCE2-AC41-86EB-0A7C8EC4D4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C3B6F-0832-9F41-BCB2-7436D3CD9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81DF2-EDBF-504A-97BE-D21470291DD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94844B-23EF-C04D-B2F1-F89B21F7482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5161699"/>
            <a:ext cx="12192000" cy="170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477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0BD5AEA-D5DD-7B4A-A9C9-30A21E7FC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8" y="32824"/>
            <a:ext cx="12192000" cy="684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672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F62852-BE54-654C-BB4A-42BAD9847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00" y="458821"/>
            <a:ext cx="5461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022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CD4D3E-F12D-CF4E-A193-E67AEEEBE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550" y="907104"/>
            <a:ext cx="56769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12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005F1C-0BC8-EA43-A95B-F50DA454E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0" y="1706124"/>
            <a:ext cx="55245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253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Alysanne Parker</dc:creator>
  <cp:lastModifiedBy>Charlotte Anderson-Barrow</cp:lastModifiedBy>
  <cp:revision>22</cp:revision>
  <dcterms:created xsi:type="dcterms:W3CDTF">2020-12-17T18:49:27Z</dcterms:created>
  <dcterms:modified xsi:type="dcterms:W3CDTF">2021-03-23T15:05:26Z</dcterms:modified>
</cp:coreProperties>
</file>