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9" roundtripDataSignature="AMtx7mjx4Mds/o9W9zyfgbUyAaby523r7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" name="Google Shape;18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8" name="Google Shape;28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34" name="Google Shape;34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1" name="Google Shape;41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0" name="Google Shape;50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2" name="Google Shape;62;p1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" name="Google Shape;9;p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5161699"/>
            <a:ext cx="12192000" cy="170592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28" y="32824"/>
            <a:ext cx="12192000" cy="6844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2900" y="498543"/>
            <a:ext cx="3886200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"/>
          <p:cNvSpPr/>
          <p:nvPr/>
        </p:nvSpPr>
        <p:spPr>
          <a:xfrm>
            <a:off x="476655" y="370728"/>
            <a:ext cx="3069071" cy="2498932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recount is written as a diary, retelling the events of the Great Fire of London from a young girl’s point of view. It is written in the first person, and shows Nell’s feelings about </a:t>
            </a:r>
            <a:br>
              <a:rPr b="1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events.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2"/>
          <p:cNvSpPr/>
          <p:nvPr/>
        </p:nvSpPr>
        <p:spPr>
          <a:xfrm>
            <a:off x="8323634" y="663914"/>
            <a:ext cx="2736715" cy="123298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personal pronoun </a:t>
            </a:r>
            <a:r>
              <a:rPr b="1" i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used, as the recount is </a:t>
            </a:r>
            <a:b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the first person.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2"/>
          <p:cNvSpPr/>
          <p:nvPr/>
        </p:nvSpPr>
        <p:spPr>
          <a:xfrm>
            <a:off x="8323634" y="2044836"/>
            <a:ext cx="2736715" cy="842252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adverbials are used to sequence events.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"/>
          <p:cNvSpPr/>
          <p:nvPr/>
        </p:nvSpPr>
        <p:spPr>
          <a:xfrm>
            <a:off x="809011" y="3194727"/>
            <a:ext cx="2736715" cy="1124354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suffix </a:t>
            </a:r>
            <a:r>
              <a:rPr b="1" i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-er</a:t>
            </a: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added to create an adjective that compares (comparative).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46550" y="691609"/>
            <a:ext cx="3898900" cy="38989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3"/>
          <p:cNvSpPr/>
          <p:nvPr/>
        </p:nvSpPr>
        <p:spPr>
          <a:xfrm>
            <a:off x="779828" y="691609"/>
            <a:ext cx="2736715" cy="1124354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subordinating conjunctions </a:t>
            </a:r>
            <a:r>
              <a:rPr b="1" i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when </a:t>
            </a: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b="1" i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because </a:t>
            </a: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are</a:t>
            </a: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used.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3"/>
          <p:cNvSpPr/>
          <p:nvPr/>
        </p:nvSpPr>
        <p:spPr>
          <a:xfrm>
            <a:off x="8471164" y="1253786"/>
            <a:ext cx="2736715" cy="171315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noun phrase is created by adding information before (</a:t>
            </a:r>
            <a:r>
              <a:rPr b="1" i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towering</a:t>
            </a: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and after (</a:t>
            </a:r>
            <a:r>
              <a:rPr b="1" i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smoke</a:t>
            </a: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the noun (</a:t>
            </a:r>
            <a:r>
              <a:rPr b="1" i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column</a:t>
            </a: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3"/>
          <p:cNvSpPr/>
          <p:nvPr/>
        </p:nvSpPr>
        <p:spPr>
          <a:xfrm>
            <a:off x="8471164" y="3092857"/>
            <a:ext cx="2736715" cy="798208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apostrophe is used </a:t>
            </a:r>
            <a:b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contraction.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95750" y="1924726"/>
            <a:ext cx="4000500" cy="146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4"/>
          <p:cNvSpPr/>
          <p:nvPr/>
        </p:nvSpPr>
        <p:spPr>
          <a:xfrm>
            <a:off x="8373887" y="2255872"/>
            <a:ext cx="2736715" cy="1173128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 and her family’s feelings are shown in </a:t>
            </a:r>
            <a:b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diary.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4"/>
          <p:cNvSpPr/>
          <p:nvPr/>
        </p:nvSpPr>
        <p:spPr>
          <a:xfrm>
            <a:off x="1081398" y="2388816"/>
            <a:ext cx="2736715" cy="1460499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suffix </a:t>
            </a:r>
            <a:r>
              <a:rPr b="1" i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-est</a:t>
            </a:r>
            <a:r>
              <a:rPr b="1"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added to create an adjective that compares more than one thing (superlative). 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2020-12-17T18:49:27Z</dcterms:created>
  <dc:creator>Alysanne Parker</dc:creator>
</cp:coreProperties>
</file>